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2" r:id="rId5"/>
    <p:sldId id="258" r:id="rId6"/>
    <p:sldId id="259" r:id="rId7"/>
    <p:sldId id="260" r:id="rId8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5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2010-01-26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2010-01-26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2010-01-26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2010-01-26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2010-01-26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2010-01-26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2010-01-26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2010-01-26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2010-01-26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2010-01-26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2010-01-26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221E02-25CB-4963-84BC-0813985E7D90}" type="datetimeFigureOut">
              <a:rPr lang="pl-PL" smtClean="0"/>
              <a:pPr/>
              <a:t>2010-01-26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../Moje%20dokumenty/My%20Pictures/Moja%20parafia/Ko&#347;ci&#243;&#322;%20w%20LIPNIE%20HIPER&#321;&#260;CZE.docx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gif"/><Relationship Id="rId4" Type="http://schemas.openxmlformats.org/officeDocument/2006/relationships/image" Target="../media/image9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44000" b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 smtClean="0"/>
              <a:t>Wykonanie :</a:t>
            </a:r>
          </a:p>
          <a:p>
            <a:r>
              <a:rPr lang="pl-PL" dirty="0" smtClean="0"/>
              <a:t>Kółko „Nasza parafia”</a:t>
            </a:r>
          </a:p>
          <a:p>
            <a:endParaRPr lang="pl-PL" dirty="0"/>
          </a:p>
        </p:txBody>
      </p:sp>
      <p:sp>
        <p:nvSpPr>
          <p:cNvPr id="5" name="Prostokąt 4"/>
          <p:cNvSpPr/>
          <p:nvPr/>
        </p:nvSpPr>
        <p:spPr>
          <a:xfrm>
            <a:off x="1928794" y="2428868"/>
            <a:ext cx="52125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„Nasza parafia”</a:t>
            </a:r>
            <a:endParaRPr lang="pl-PL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Kościół w Szydłowcu Śląskim</a:t>
            </a:r>
            <a:endParaRPr lang="pl-PL" dirty="0"/>
          </a:p>
        </p:txBody>
      </p:sp>
      <p:pic>
        <p:nvPicPr>
          <p:cNvPr id="1026" name="Picture 2" descr="\\SBS2008\redirected$\student463d\Moje dokumenty\My Pictures\Moja parafia\szydlowiec slaski kosico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500174"/>
            <a:ext cx="6715172" cy="48165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Zabytki w Kościele Szydłowieckim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4098" name="Picture 2" descr="\\SBS2008\redirected$\student463d\Moje dokumenty\My Pictures\Moja parafia\DSC009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786058"/>
            <a:ext cx="5036379" cy="3357586"/>
          </a:xfrm>
          <a:prstGeom prst="rect">
            <a:avLst/>
          </a:prstGeom>
          <a:noFill/>
        </p:spPr>
      </p:pic>
      <p:pic>
        <p:nvPicPr>
          <p:cNvPr id="4099" name="Picture 3" descr="\\SBS2008\redirected$\student463d\Moje dokumenty\My Pictures\Moja parafia\DSC009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22" y="4572008"/>
            <a:ext cx="2286016" cy="15240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4AE"/>
            </a:gs>
            <a:gs pos="13000">
              <a:srgbClr val="BD922A"/>
            </a:gs>
            <a:gs pos="21001">
              <a:srgbClr val="BD922A"/>
            </a:gs>
            <a:gs pos="63000">
              <a:srgbClr val="FBE4AE"/>
            </a:gs>
            <a:gs pos="67000">
              <a:srgbClr val="BD922A"/>
            </a:gs>
            <a:gs pos="69000">
              <a:srgbClr val="835E17"/>
            </a:gs>
            <a:gs pos="82001">
              <a:srgbClr val="A28949"/>
            </a:gs>
            <a:gs pos="100000">
              <a:srgbClr val="FAE3B7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Cmentarz w Szydłowcu Śląskim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122" name="Picture 2" descr="\\SBS2008\redirected$\student463d\Moje dokumenty\My Pictures\Moja parafia\DSC009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1714488"/>
            <a:ext cx="6929486" cy="46196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Kościół w Grodźcu</a:t>
            </a:r>
            <a:endParaRPr lang="pl-PL" dirty="0"/>
          </a:p>
        </p:txBody>
      </p:sp>
      <p:pic>
        <p:nvPicPr>
          <p:cNvPr id="5" name="Symbol zastępczy zawartości 4" descr="Kosciół w Grodźcu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01290" y="1600200"/>
            <a:ext cx="5941419" cy="452596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Chatka Pustelnika w Lipnie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074" name="Picture 2" descr="\\SBS2008\redirected$\student463d\Moje dokumenty\My Pictures\Moja parafia\chataka pustelni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488" y="1714488"/>
            <a:ext cx="3500462" cy="43221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>
                <a:solidFill>
                  <a:srgbClr val="FF0000"/>
                </a:solidFill>
                <a:hlinkClick r:id="rId3" action="ppaction://hlinkfile"/>
              </a:rPr>
              <a:t>Kaplica w LIPNIE</a:t>
            </a:r>
            <a:endParaRPr lang="pl-PL" dirty="0">
              <a:solidFill>
                <a:srgbClr val="FF0000"/>
              </a:solidFill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1785918" y="500042"/>
            <a:ext cx="53973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Koniec Prezentacji</a:t>
            </a:r>
            <a:endParaRPr lang="pl-PL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6146" name="Picture 2" descr="\\SBS2008\redirected$\student463d\Moje dokumenty\My Pictures\Moja parafia\gif z ksiazka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224" y="2857496"/>
            <a:ext cx="1779305" cy="1214446"/>
          </a:xfrm>
          <a:prstGeom prst="rect">
            <a:avLst/>
          </a:prstGeom>
          <a:noFill/>
        </p:spPr>
      </p:pic>
      <p:pic>
        <p:nvPicPr>
          <p:cNvPr id="6147" name="Picture 3" descr="\\SBS2008\redirected$\student463d\Moje dokumenty\My Pictures\Moja parafia\gif z zegarem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0694" y="1857364"/>
            <a:ext cx="2785393" cy="16399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35</Words>
  <Application>Microsoft Office PowerPoint</Application>
  <PresentationFormat>Pokaz na ekranie (4:3)</PresentationFormat>
  <Paragraphs>10</Paragraphs>
  <Slides>7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7</vt:i4>
      </vt:variant>
    </vt:vector>
  </HeadingPairs>
  <TitlesOfParts>
    <vt:vector size="8" baseType="lpstr">
      <vt:lpstr>Motyw pakietu Office</vt:lpstr>
      <vt:lpstr>Slajd 1</vt:lpstr>
      <vt:lpstr>Kościół w Szydłowcu Śląskim</vt:lpstr>
      <vt:lpstr>Zabytki w Kościele Szydłowieckim</vt:lpstr>
      <vt:lpstr>Cmentarz w Szydłowcu Śląskim</vt:lpstr>
      <vt:lpstr>Kościół w Grodźcu</vt:lpstr>
      <vt:lpstr>Chatka Pustelnika w Lipnie</vt:lpstr>
      <vt:lpstr>Slajd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student463d</dc:creator>
  <cp:lastModifiedBy>student463d</cp:lastModifiedBy>
  <cp:revision>5</cp:revision>
  <dcterms:created xsi:type="dcterms:W3CDTF">2010-01-26T12:36:55Z</dcterms:created>
  <dcterms:modified xsi:type="dcterms:W3CDTF">2010-01-26T13:12:29Z</dcterms:modified>
</cp:coreProperties>
</file>